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71" r:id="rId12"/>
    <p:sldId id="270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B672-B090-4F59-A9F9-E2C3EA8CE3AA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C455-9F26-40BB-857D-E268A5DD5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B672-B090-4F59-A9F9-E2C3EA8CE3AA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C455-9F26-40BB-857D-E268A5DD5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B672-B090-4F59-A9F9-E2C3EA8CE3AA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C455-9F26-40BB-857D-E268A5DD5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B672-B090-4F59-A9F9-E2C3EA8CE3AA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C455-9F26-40BB-857D-E268A5DD5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B672-B090-4F59-A9F9-E2C3EA8CE3AA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C455-9F26-40BB-857D-E268A5DD5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B672-B090-4F59-A9F9-E2C3EA8CE3AA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C455-9F26-40BB-857D-E268A5DD5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B672-B090-4F59-A9F9-E2C3EA8CE3AA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C455-9F26-40BB-857D-E268A5DD5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B672-B090-4F59-A9F9-E2C3EA8CE3AA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C455-9F26-40BB-857D-E268A5DD5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B672-B090-4F59-A9F9-E2C3EA8CE3AA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C455-9F26-40BB-857D-E268A5DD5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B672-B090-4F59-A9F9-E2C3EA8CE3AA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C455-9F26-40BB-857D-E268A5DD5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B672-B090-4F59-A9F9-E2C3EA8CE3AA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C455-9F26-40BB-857D-E268A5DD5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FB672-B090-4F59-A9F9-E2C3EA8CE3AA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AC455-9F26-40BB-857D-E268A5DD5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5f9dVOfetgs&amp;feature=relat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Bauhaus 93" pitchFamily="82" charset="0"/>
              </a:rPr>
              <a:t>Excretory System</a:t>
            </a:r>
            <a:endParaRPr lang="en-US" sz="6600" dirty="0">
              <a:solidFill>
                <a:srgbClr val="FFFF00"/>
              </a:solidFill>
              <a:latin typeface="Bauhaus 93" pitchFamily="82" charset="0"/>
            </a:endParaRPr>
          </a:p>
        </p:txBody>
      </p:sp>
      <p:pic>
        <p:nvPicPr>
          <p:cNvPr id="14338" name="Picture 2" descr="http://library.thinkquest.org/10348/find/content/graphics/excretor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657599"/>
            <a:ext cx="4724400" cy="3200401"/>
          </a:xfrm>
          <a:prstGeom prst="rect">
            <a:avLst/>
          </a:prstGeom>
          <a:noFill/>
        </p:spPr>
      </p:pic>
      <p:pic>
        <p:nvPicPr>
          <p:cNvPr id="14340" name="Picture 4" descr="http://demo.classontheweb.com/TNMatric/ClassIX/images/Image56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657600"/>
            <a:ext cx="36195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DRAW IT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1981200"/>
            <a:ext cx="618804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Flip your paper over!</a:t>
            </a:r>
          </a:p>
          <a:p>
            <a:pPr algn="ctr"/>
            <a:endParaRPr lang="en-US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Then we will  draw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excretory system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838200"/>
            <a:ext cx="1790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34000" y="838200"/>
            <a:ext cx="18026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90600"/>
            <a:ext cx="17145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10200" y="1066800"/>
            <a:ext cx="1742154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2057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KIDNEYS</a:t>
            </a:r>
            <a:endParaRPr lang="en-US" sz="2800" b="1" dirty="0"/>
          </a:p>
        </p:txBody>
      </p:sp>
      <p:sp>
        <p:nvSpPr>
          <p:cNvPr id="12" name="Notched Right Arrow 11"/>
          <p:cNvSpPr/>
          <p:nvPr/>
        </p:nvSpPr>
        <p:spPr>
          <a:xfrm>
            <a:off x="1828800" y="2209800"/>
            <a:ext cx="685800" cy="2286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838200"/>
            <a:ext cx="1790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34000" y="838200"/>
            <a:ext cx="18026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90600"/>
            <a:ext cx="17145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10200" y="1066800"/>
            <a:ext cx="1742154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 rot="18154967">
            <a:off x="2571892" y="2351980"/>
            <a:ext cx="471595" cy="575134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20569708">
            <a:off x="2588989" y="1504597"/>
            <a:ext cx="471595" cy="575134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971800" y="1219200"/>
            <a:ext cx="471595" cy="575134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6010359">
            <a:off x="2731333" y="2706927"/>
            <a:ext cx="471595" cy="575134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18483118">
            <a:off x="2590800" y="1905000"/>
            <a:ext cx="471595" cy="575134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H="1">
            <a:off x="5943600" y="1295400"/>
            <a:ext cx="595205" cy="651334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544732" flipH="1">
            <a:off x="6193470" y="1659520"/>
            <a:ext cx="636855" cy="623807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18483118" flipH="1" flipV="1">
            <a:off x="6226128" y="2074004"/>
            <a:ext cx="520173" cy="583918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19295113" flipH="1" flipV="1">
            <a:off x="6204165" y="2403357"/>
            <a:ext cx="386074" cy="727937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0004675">
            <a:off x="6079455" y="2865804"/>
            <a:ext cx="471595" cy="575134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4800" y="2057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KIDNEYS</a:t>
            </a:r>
            <a:endParaRPr lang="en-US" sz="2800" b="1" dirty="0"/>
          </a:p>
        </p:txBody>
      </p:sp>
      <p:sp>
        <p:nvSpPr>
          <p:cNvPr id="20" name="Notched Right Arrow 19"/>
          <p:cNvSpPr/>
          <p:nvPr/>
        </p:nvSpPr>
        <p:spPr>
          <a:xfrm>
            <a:off x="1828800" y="2209800"/>
            <a:ext cx="685800" cy="2286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2400" y="3200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NEPHRONS</a:t>
            </a:r>
            <a:endParaRPr lang="en-US" sz="2800" b="1" dirty="0"/>
          </a:p>
        </p:txBody>
      </p:sp>
      <p:sp>
        <p:nvSpPr>
          <p:cNvPr id="22" name="Notched Right Arrow 21"/>
          <p:cNvSpPr/>
          <p:nvPr/>
        </p:nvSpPr>
        <p:spPr>
          <a:xfrm rot="20299000">
            <a:off x="1999167" y="3242805"/>
            <a:ext cx="685800" cy="2286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838200"/>
            <a:ext cx="1790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34000" y="838200"/>
            <a:ext cx="18026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90600"/>
            <a:ext cx="17145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10200" y="1066800"/>
            <a:ext cx="1742154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 rot="18154967">
            <a:off x="2571892" y="2351980"/>
            <a:ext cx="471595" cy="575134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20569708">
            <a:off x="2588989" y="1504597"/>
            <a:ext cx="471595" cy="575134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971800" y="1219200"/>
            <a:ext cx="471595" cy="575134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6010359">
            <a:off x="2731333" y="2706927"/>
            <a:ext cx="471595" cy="575134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18483118">
            <a:off x="2590800" y="1905000"/>
            <a:ext cx="471595" cy="575134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H="1">
            <a:off x="5943600" y="1295400"/>
            <a:ext cx="595205" cy="651334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544732" flipH="1">
            <a:off x="6193470" y="1659520"/>
            <a:ext cx="636855" cy="623807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18483118" flipH="1" flipV="1">
            <a:off x="6226128" y="2074004"/>
            <a:ext cx="520173" cy="583918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19295113" flipH="1" flipV="1">
            <a:off x="6204165" y="2403357"/>
            <a:ext cx="386074" cy="727937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0004675">
            <a:off x="6079455" y="2865804"/>
            <a:ext cx="471595" cy="575134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76600" y="2743200"/>
            <a:ext cx="152400" cy="2209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91200" y="2819400"/>
            <a:ext cx="152400" cy="2209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4800" y="2057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KIDNEYS</a:t>
            </a:r>
            <a:endParaRPr lang="en-US" sz="2800" b="1" dirty="0"/>
          </a:p>
        </p:txBody>
      </p:sp>
      <p:sp>
        <p:nvSpPr>
          <p:cNvPr id="22" name="Notched Right Arrow 21"/>
          <p:cNvSpPr/>
          <p:nvPr/>
        </p:nvSpPr>
        <p:spPr>
          <a:xfrm>
            <a:off x="1828800" y="2209800"/>
            <a:ext cx="685800" cy="2286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2400" y="3200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NEPHRONS</a:t>
            </a:r>
            <a:endParaRPr lang="en-US" sz="2800" b="1" dirty="0"/>
          </a:p>
        </p:txBody>
      </p:sp>
      <p:sp>
        <p:nvSpPr>
          <p:cNvPr id="24" name="Notched Right Arrow 23"/>
          <p:cNvSpPr/>
          <p:nvPr/>
        </p:nvSpPr>
        <p:spPr>
          <a:xfrm rot="20299000">
            <a:off x="1999167" y="3242805"/>
            <a:ext cx="685800" cy="2286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14400" y="4343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URETERS</a:t>
            </a:r>
            <a:endParaRPr lang="en-US" sz="2800" b="1" dirty="0"/>
          </a:p>
        </p:txBody>
      </p:sp>
      <p:sp>
        <p:nvSpPr>
          <p:cNvPr id="26" name="Notched Right Arrow 25"/>
          <p:cNvSpPr/>
          <p:nvPr/>
        </p:nvSpPr>
        <p:spPr>
          <a:xfrm rot="20299000">
            <a:off x="2446703" y="4411543"/>
            <a:ext cx="829855" cy="253325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838200"/>
            <a:ext cx="1790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34000" y="838200"/>
            <a:ext cx="18026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90600"/>
            <a:ext cx="17145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10200" y="1066800"/>
            <a:ext cx="1742154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 rot="18154967">
            <a:off x="2571892" y="2351980"/>
            <a:ext cx="471595" cy="575134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20569708">
            <a:off x="2588989" y="1504597"/>
            <a:ext cx="471595" cy="575134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971800" y="1219200"/>
            <a:ext cx="471595" cy="575134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6010359">
            <a:off x="2731333" y="2706927"/>
            <a:ext cx="471595" cy="575134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18483118">
            <a:off x="2590800" y="1905000"/>
            <a:ext cx="471595" cy="575134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H="1">
            <a:off x="5943600" y="1295400"/>
            <a:ext cx="595205" cy="651334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544732" flipH="1">
            <a:off x="6193470" y="1659520"/>
            <a:ext cx="636855" cy="623807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18483118" flipH="1" flipV="1">
            <a:off x="6226128" y="2074004"/>
            <a:ext cx="520173" cy="583918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19295113" flipH="1" flipV="1">
            <a:off x="6204165" y="2403357"/>
            <a:ext cx="386074" cy="727937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0004675">
            <a:off x="6079455" y="2865804"/>
            <a:ext cx="471595" cy="575134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76600" y="2743200"/>
            <a:ext cx="152400" cy="2209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91200" y="2819400"/>
            <a:ext cx="152400" cy="2209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00400" y="4114800"/>
            <a:ext cx="2743200" cy="1752600"/>
          </a:xfrm>
          <a:prstGeom prst="ellipse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4800" y="2057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KIDNEYS</a:t>
            </a:r>
            <a:endParaRPr lang="en-US" sz="2800" b="1" dirty="0"/>
          </a:p>
        </p:txBody>
      </p:sp>
      <p:sp>
        <p:nvSpPr>
          <p:cNvPr id="23" name="Notched Right Arrow 22"/>
          <p:cNvSpPr/>
          <p:nvPr/>
        </p:nvSpPr>
        <p:spPr>
          <a:xfrm>
            <a:off x="1828800" y="2209800"/>
            <a:ext cx="685800" cy="2286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2400" y="3200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NEPHRONS</a:t>
            </a:r>
            <a:endParaRPr lang="en-US" sz="2800" b="1" dirty="0"/>
          </a:p>
        </p:txBody>
      </p:sp>
      <p:sp>
        <p:nvSpPr>
          <p:cNvPr id="25" name="Notched Right Arrow 24"/>
          <p:cNvSpPr/>
          <p:nvPr/>
        </p:nvSpPr>
        <p:spPr>
          <a:xfrm rot="20299000">
            <a:off x="1999167" y="3242805"/>
            <a:ext cx="685800" cy="2286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14400" y="4343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URETERS</a:t>
            </a:r>
            <a:endParaRPr lang="en-US" sz="2800" b="1" dirty="0"/>
          </a:p>
        </p:txBody>
      </p:sp>
      <p:sp>
        <p:nvSpPr>
          <p:cNvPr id="27" name="Notched Right Arrow 26"/>
          <p:cNvSpPr/>
          <p:nvPr/>
        </p:nvSpPr>
        <p:spPr>
          <a:xfrm rot="20299000">
            <a:off x="2446703" y="4411543"/>
            <a:ext cx="829855" cy="253325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29400" y="4800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BLADDER</a:t>
            </a:r>
            <a:endParaRPr lang="en-US" sz="2800" b="1" dirty="0"/>
          </a:p>
        </p:txBody>
      </p:sp>
      <p:sp>
        <p:nvSpPr>
          <p:cNvPr id="29" name="Notched Right Arrow 28"/>
          <p:cNvSpPr/>
          <p:nvPr/>
        </p:nvSpPr>
        <p:spPr>
          <a:xfrm rot="10800000">
            <a:off x="6019800" y="4953000"/>
            <a:ext cx="685800" cy="2286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838200"/>
            <a:ext cx="1790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34000" y="838200"/>
            <a:ext cx="18026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90600"/>
            <a:ext cx="17145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10200" y="1066800"/>
            <a:ext cx="1742154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 rot="18154967">
            <a:off x="2571892" y="2351980"/>
            <a:ext cx="471595" cy="575134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20569708">
            <a:off x="2588989" y="1504597"/>
            <a:ext cx="471595" cy="575134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971800" y="1219200"/>
            <a:ext cx="471595" cy="575134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6010359">
            <a:off x="2731333" y="2706927"/>
            <a:ext cx="471595" cy="575134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18483118">
            <a:off x="2590800" y="1905000"/>
            <a:ext cx="471595" cy="575134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H="1">
            <a:off x="5943600" y="1295400"/>
            <a:ext cx="595205" cy="651334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544732" flipH="1">
            <a:off x="6193470" y="1659520"/>
            <a:ext cx="636855" cy="623807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18483118" flipH="1" flipV="1">
            <a:off x="6226128" y="2074004"/>
            <a:ext cx="520173" cy="583918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19295113" flipH="1" flipV="1">
            <a:off x="6204165" y="2403357"/>
            <a:ext cx="386074" cy="727937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0004675">
            <a:off x="6079455" y="2865804"/>
            <a:ext cx="471595" cy="575134"/>
          </a:xfrm>
          <a:custGeom>
            <a:avLst/>
            <a:gdLst>
              <a:gd name="connsiteX0" fmla="*/ 0 w 471595"/>
              <a:gd name="connsiteY0" fmla="*/ 136041 h 575134"/>
              <a:gd name="connsiteX1" fmla="*/ 95535 w 471595"/>
              <a:gd name="connsiteY1" fmla="*/ 122393 h 575134"/>
              <a:gd name="connsiteX2" fmla="*/ 177421 w 471595"/>
              <a:gd name="connsiteY2" fmla="*/ 67802 h 575134"/>
              <a:gd name="connsiteX3" fmla="*/ 204717 w 471595"/>
              <a:gd name="connsiteY3" fmla="*/ 26859 h 575134"/>
              <a:gd name="connsiteX4" fmla="*/ 313899 w 471595"/>
              <a:gd name="connsiteY4" fmla="*/ 26859 h 575134"/>
              <a:gd name="connsiteX5" fmla="*/ 300251 w 471595"/>
              <a:gd name="connsiteY5" fmla="*/ 67802 h 575134"/>
              <a:gd name="connsiteX6" fmla="*/ 245660 w 471595"/>
              <a:gd name="connsiteY6" fmla="*/ 81450 h 575134"/>
              <a:gd name="connsiteX7" fmla="*/ 150126 w 471595"/>
              <a:gd name="connsiteY7" fmla="*/ 95098 h 575134"/>
              <a:gd name="connsiteX8" fmla="*/ 54591 w 471595"/>
              <a:gd name="connsiteY8" fmla="*/ 204280 h 575134"/>
              <a:gd name="connsiteX9" fmla="*/ 27296 w 471595"/>
              <a:gd name="connsiteY9" fmla="*/ 245223 h 575134"/>
              <a:gd name="connsiteX10" fmla="*/ 81887 w 471595"/>
              <a:gd name="connsiteY10" fmla="*/ 313462 h 575134"/>
              <a:gd name="connsiteX11" fmla="*/ 136478 w 471595"/>
              <a:gd name="connsiteY11" fmla="*/ 299814 h 575134"/>
              <a:gd name="connsiteX12" fmla="*/ 163773 w 471595"/>
              <a:gd name="connsiteY12" fmla="*/ 217928 h 575134"/>
              <a:gd name="connsiteX13" fmla="*/ 191069 w 471595"/>
              <a:gd name="connsiteY13" fmla="*/ 176984 h 575134"/>
              <a:gd name="connsiteX14" fmla="*/ 204717 w 471595"/>
              <a:gd name="connsiteY14" fmla="*/ 136041 h 575134"/>
              <a:gd name="connsiteX15" fmla="*/ 245660 w 471595"/>
              <a:gd name="connsiteY15" fmla="*/ 122393 h 575134"/>
              <a:gd name="connsiteX16" fmla="*/ 354842 w 471595"/>
              <a:gd name="connsiteY16" fmla="*/ 136041 h 575134"/>
              <a:gd name="connsiteX17" fmla="*/ 395785 w 471595"/>
              <a:gd name="connsiteY17" fmla="*/ 163337 h 575134"/>
              <a:gd name="connsiteX18" fmla="*/ 300251 w 471595"/>
              <a:gd name="connsiteY18" fmla="*/ 258871 h 575134"/>
              <a:gd name="connsiteX19" fmla="*/ 218364 w 471595"/>
              <a:gd name="connsiteY19" fmla="*/ 299814 h 575134"/>
              <a:gd name="connsiteX20" fmla="*/ 177421 w 471595"/>
              <a:gd name="connsiteY20" fmla="*/ 381701 h 575134"/>
              <a:gd name="connsiteX21" fmla="*/ 191069 w 471595"/>
              <a:gd name="connsiteY21" fmla="*/ 436292 h 575134"/>
              <a:gd name="connsiteX22" fmla="*/ 300251 w 471595"/>
              <a:gd name="connsiteY22" fmla="*/ 408996 h 575134"/>
              <a:gd name="connsiteX23" fmla="*/ 327547 w 471595"/>
              <a:gd name="connsiteY23" fmla="*/ 368053 h 575134"/>
              <a:gd name="connsiteX24" fmla="*/ 368490 w 471595"/>
              <a:gd name="connsiteY24" fmla="*/ 327110 h 575134"/>
              <a:gd name="connsiteX25" fmla="*/ 382138 w 471595"/>
              <a:gd name="connsiteY25" fmla="*/ 286166 h 575134"/>
              <a:gd name="connsiteX26" fmla="*/ 450376 w 471595"/>
              <a:gd name="connsiteY26" fmla="*/ 340758 h 575134"/>
              <a:gd name="connsiteX27" fmla="*/ 436729 w 471595"/>
              <a:gd name="connsiteY27" fmla="*/ 381701 h 575134"/>
              <a:gd name="connsiteX28" fmla="*/ 354842 w 471595"/>
              <a:gd name="connsiteY28" fmla="*/ 422644 h 575134"/>
              <a:gd name="connsiteX29" fmla="*/ 327547 w 471595"/>
              <a:gd name="connsiteY29" fmla="*/ 463587 h 575134"/>
              <a:gd name="connsiteX30" fmla="*/ 300251 w 471595"/>
              <a:gd name="connsiteY30" fmla="*/ 545474 h 575134"/>
              <a:gd name="connsiteX31" fmla="*/ 341194 w 471595"/>
              <a:gd name="connsiteY31" fmla="*/ 572769 h 575134"/>
              <a:gd name="connsiteX32" fmla="*/ 382138 w 471595"/>
              <a:gd name="connsiteY32" fmla="*/ 559122 h 575134"/>
              <a:gd name="connsiteX33" fmla="*/ 464024 w 471595"/>
              <a:gd name="connsiteY33" fmla="*/ 477235 h 5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1595" h="575134">
                <a:moveTo>
                  <a:pt x="0" y="136041"/>
                </a:moveTo>
                <a:cubicBezTo>
                  <a:pt x="31845" y="131492"/>
                  <a:pt x="65511" y="133941"/>
                  <a:pt x="95535" y="122393"/>
                </a:cubicBezTo>
                <a:cubicBezTo>
                  <a:pt x="126153" y="110617"/>
                  <a:pt x="177421" y="67802"/>
                  <a:pt x="177421" y="67802"/>
                </a:cubicBezTo>
                <a:cubicBezTo>
                  <a:pt x="186520" y="54154"/>
                  <a:pt x="191909" y="37106"/>
                  <a:pt x="204717" y="26859"/>
                </a:cubicBezTo>
                <a:cubicBezTo>
                  <a:pt x="238291" y="0"/>
                  <a:pt x="278921" y="19863"/>
                  <a:pt x="313899" y="26859"/>
                </a:cubicBezTo>
                <a:cubicBezTo>
                  <a:pt x="309350" y="40507"/>
                  <a:pt x="311485" y="58815"/>
                  <a:pt x="300251" y="67802"/>
                </a:cubicBezTo>
                <a:cubicBezTo>
                  <a:pt x="285604" y="79519"/>
                  <a:pt x="264114" y="78095"/>
                  <a:pt x="245660" y="81450"/>
                </a:cubicBezTo>
                <a:cubicBezTo>
                  <a:pt x="214011" y="87204"/>
                  <a:pt x="181971" y="90549"/>
                  <a:pt x="150126" y="95098"/>
                </a:cubicBezTo>
                <a:cubicBezTo>
                  <a:pt x="81886" y="140590"/>
                  <a:pt x="118280" y="108745"/>
                  <a:pt x="54591" y="204280"/>
                </a:cubicBezTo>
                <a:lnTo>
                  <a:pt x="27296" y="245223"/>
                </a:lnTo>
                <a:cubicBezTo>
                  <a:pt x="37623" y="276202"/>
                  <a:pt x="38675" y="307289"/>
                  <a:pt x="81887" y="313462"/>
                </a:cubicBezTo>
                <a:cubicBezTo>
                  <a:pt x="100456" y="316115"/>
                  <a:pt x="118281" y="304363"/>
                  <a:pt x="136478" y="299814"/>
                </a:cubicBezTo>
                <a:cubicBezTo>
                  <a:pt x="145576" y="272519"/>
                  <a:pt x="147813" y="241868"/>
                  <a:pt x="163773" y="217928"/>
                </a:cubicBezTo>
                <a:cubicBezTo>
                  <a:pt x="172872" y="204280"/>
                  <a:pt x="183733" y="191655"/>
                  <a:pt x="191069" y="176984"/>
                </a:cubicBezTo>
                <a:cubicBezTo>
                  <a:pt x="197503" y="164117"/>
                  <a:pt x="194545" y="146213"/>
                  <a:pt x="204717" y="136041"/>
                </a:cubicBezTo>
                <a:cubicBezTo>
                  <a:pt x="214889" y="125869"/>
                  <a:pt x="232012" y="126942"/>
                  <a:pt x="245660" y="122393"/>
                </a:cubicBezTo>
                <a:cubicBezTo>
                  <a:pt x="282054" y="126942"/>
                  <a:pt x="319457" y="126390"/>
                  <a:pt x="354842" y="136041"/>
                </a:cubicBezTo>
                <a:cubicBezTo>
                  <a:pt x="370667" y="140357"/>
                  <a:pt x="397820" y="147061"/>
                  <a:pt x="395785" y="163337"/>
                </a:cubicBezTo>
                <a:cubicBezTo>
                  <a:pt x="383790" y="259292"/>
                  <a:pt x="350136" y="233928"/>
                  <a:pt x="300251" y="258871"/>
                </a:cubicBezTo>
                <a:cubicBezTo>
                  <a:pt x="194427" y="311783"/>
                  <a:pt x="321276" y="265510"/>
                  <a:pt x="218364" y="299814"/>
                </a:cubicBezTo>
                <a:cubicBezTo>
                  <a:pt x="204565" y="320513"/>
                  <a:pt x="177421" y="353451"/>
                  <a:pt x="177421" y="381701"/>
                </a:cubicBezTo>
                <a:cubicBezTo>
                  <a:pt x="177421" y="400458"/>
                  <a:pt x="186520" y="418095"/>
                  <a:pt x="191069" y="436292"/>
                </a:cubicBezTo>
                <a:cubicBezTo>
                  <a:pt x="194468" y="435612"/>
                  <a:pt x="286262" y="420188"/>
                  <a:pt x="300251" y="408996"/>
                </a:cubicBezTo>
                <a:cubicBezTo>
                  <a:pt x="313059" y="398749"/>
                  <a:pt x="317046" y="380654"/>
                  <a:pt x="327547" y="368053"/>
                </a:cubicBezTo>
                <a:cubicBezTo>
                  <a:pt x="339903" y="353226"/>
                  <a:pt x="354842" y="340758"/>
                  <a:pt x="368490" y="327110"/>
                </a:cubicBezTo>
                <a:cubicBezTo>
                  <a:pt x="373039" y="313462"/>
                  <a:pt x="369271" y="292600"/>
                  <a:pt x="382138" y="286166"/>
                </a:cubicBezTo>
                <a:cubicBezTo>
                  <a:pt x="415099" y="269685"/>
                  <a:pt x="441945" y="328111"/>
                  <a:pt x="450376" y="340758"/>
                </a:cubicBezTo>
                <a:cubicBezTo>
                  <a:pt x="445827" y="354406"/>
                  <a:pt x="445716" y="370468"/>
                  <a:pt x="436729" y="381701"/>
                </a:cubicBezTo>
                <a:cubicBezTo>
                  <a:pt x="417489" y="405751"/>
                  <a:pt x="381812" y="413654"/>
                  <a:pt x="354842" y="422644"/>
                </a:cubicBezTo>
                <a:cubicBezTo>
                  <a:pt x="345744" y="436292"/>
                  <a:pt x="334209" y="448598"/>
                  <a:pt x="327547" y="463587"/>
                </a:cubicBezTo>
                <a:cubicBezTo>
                  <a:pt x="315862" y="489879"/>
                  <a:pt x="300251" y="545474"/>
                  <a:pt x="300251" y="545474"/>
                </a:cubicBezTo>
                <a:cubicBezTo>
                  <a:pt x="313899" y="554572"/>
                  <a:pt x="325015" y="570072"/>
                  <a:pt x="341194" y="572769"/>
                </a:cubicBezTo>
                <a:cubicBezTo>
                  <a:pt x="355384" y="575134"/>
                  <a:pt x="369562" y="566108"/>
                  <a:pt x="382138" y="559122"/>
                </a:cubicBezTo>
                <a:cubicBezTo>
                  <a:pt x="471595" y="509425"/>
                  <a:pt x="464024" y="534579"/>
                  <a:pt x="464024" y="47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76600" y="2743200"/>
            <a:ext cx="152400" cy="2209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91200" y="2819400"/>
            <a:ext cx="152400" cy="2209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00400" y="4114800"/>
            <a:ext cx="2743200" cy="1752600"/>
          </a:xfrm>
          <a:prstGeom prst="ellipse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19600" y="5867400"/>
            <a:ext cx="304800" cy="990600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04800" y="2057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KIDNEYS</a:t>
            </a:r>
            <a:endParaRPr lang="en-US" sz="2800" b="1" dirty="0"/>
          </a:p>
        </p:txBody>
      </p:sp>
      <p:sp>
        <p:nvSpPr>
          <p:cNvPr id="24" name="Notched Right Arrow 23"/>
          <p:cNvSpPr/>
          <p:nvPr/>
        </p:nvSpPr>
        <p:spPr>
          <a:xfrm>
            <a:off x="1828800" y="2209800"/>
            <a:ext cx="685800" cy="2286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2400" y="3200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NEPHRONS</a:t>
            </a:r>
            <a:endParaRPr lang="en-US" sz="2800" b="1" dirty="0"/>
          </a:p>
        </p:txBody>
      </p:sp>
      <p:sp>
        <p:nvSpPr>
          <p:cNvPr id="26" name="Notched Right Arrow 25"/>
          <p:cNvSpPr/>
          <p:nvPr/>
        </p:nvSpPr>
        <p:spPr>
          <a:xfrm rot="20299000">
            <a:off x="1999167" y="3242805"/>
            <a:ext cx="685800" cy="2286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14400" y="4343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URETERS</a:t>
            </a:r>
            <a:endParaRPr lang="en-US" sz="2800" b="1" dirty="0"/>
          </a:p>
        </p:txBody>
      </p:sp>
      <p:sp>
        <p:nvSpPr>
          <p:cNvPr id="28" name="Notched Right Arrow 27"/>
          <p:cNvSpPr/>
          <p:nvPr/>
        </p:nvSpPr>
        <p:spPr>
          <a:xfrm rot="20299000">
            <a:off x="2446703" y="4411543"/>
            <a:ext cx="829855" cy="253325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629400" y="4800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BLADDER</a:t>
            </a:r>
            <a:endParaRPr lang="en-US" sz="2800" b="1" dirty="0"/>
          </a:p>
        </p:txBody>
      </p:sp>
      <p:sp>
        <p:nvSpPr>
          <p:cNvPr id="30" name="Notched Right Arrow 29"/>
          <p:cNvSpPr/>
          <p:nvPr/>
        </p:nvSpPr>
        <p:spPr>
          <a:xfrm rot="10800000">
            <a:off x="6019800" y="4953000"/>
            <a:ext cx="685800" cy="2286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410200" y="63347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URETHRA</a:t>
            </a:r>
            <a:endParaRPr lang="en-US" sz="2800" b="1" dirty="0"/>
          </a:p>
        </p:txBody>
      </p:sp>
      <p:sp>
        <p:nvSpPr>
          <p:cNvPr id="32" name="Notched Right Arrow 31"/>
          <p:cNvSpPr/>
          <p:nvPr/>
        </p:nvSpPr>
        <p:spPr>
          <a:xfrm rot="10800000">
            <a:off x="4800600" y="6477000"/>
            <a:ext cx="685800" cy="2286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Respiration Waste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respiration occurs, your body </a:t>
            </a:r>
            <a:r>
              <a:rPr lang="en-US" u="sng" dirty="0" smtClean="0"/>
              <a:t>breaks down oxygen and glucose</a:t>
            </a:r>
            <a:r>
              <a:rPr lang="en-US" dirty="0" smtClean="0"/>
              <a:t>. The </a:t>
            </a:r>
            <a:r>
              <a:rPr lang="en-US" u="sng" dirty="0" smtClean="0"/>
              <a:t>waste products are carbon dioxide and water</a:t>
            </a:r>
            <a:r>
              <a:rPr lang="en-US" dirty="0" smtClean="0"/>
              <a:t>. Carbon dioxide is </a:t>
            </a:r>
            <a:r>
              <a:rPr lang="en-US" u="sng" dirty="0" smtClean="0"/>
              <a:t>exhaled</a:t>
            </a:r>
            <a:r>
              <a:rPr lang="en-US" dirty="0" smtClean="0"/>
              <a:t> out of your body, but other waste products remain. The </a:t>
            </a:r>
            <a:r>
              <a:rPr lang="en-US" u="sng" dirty="0" smtClean="0"/>
              <a:t>excretory system</a:t>
            </a:r>
            <a:r>
              <a:rPr lang="en-US" dirty="0" smtClean="0"/>
              <a:t> aids in waste product removal.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Urinary System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Rids the blood of waste produced by cells. It also controls blood volume by removing excess water produced by cells during respiration. </a:t>
            </a:r>
            <a:endParaRPr lang="en-US" u="sng" dirty="0"/>
          </a:p>
        </p:txBody>
      </p:sp>
      <p:pic>
        <p:nvPicPr>
          <p:cNvPr id="12290" name="Picture 2" descr="http://a-s.clayton.edu/biology/biol1152l/urinary_system/urinary_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219449"/>
            <a:ext cx="2438400" cy="3638551"/>
          </a:xfrm>
          <a:prstGeom prst="rect">
            <a:avLst/>
          </a:prstGeom>
          <a:noFill/>
        </p:spPr>
      </p:pic>
      <p:pic>
        <p:nvPicPr>
          <p:cNvPr id="5" name="Picture 8" descr="Kidneys and Related Structures"/>
          <p:cNvPicPr>
            <a:picLocks noChangeAspect="1" noChangeArrowheads="1"/>
          </p:cNvPicPr>
          <p:nvPr/>
        </p:nvPicPr>
        <p:blipFill>
          <a:blip r:embed="rId3" cstate="print"/>
          <a:srcRect l="2206" t="742" r="2942" b="49593"/>
          <a:stretch>
            <a:fillRect/>
          </a:stretch>
        </p:blipFill>
        <p:spPr bwMode="auto">
          <a:xfrm>
            <a:off x="4114800" y="3200400"/>
            <a:ext cx="234741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Urine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Waste water that the kidneys release</a:t>
            </a:r>
            <a:endParaRPr lang="en-US" u="sng" dirty="0"/>
          </a:p>
        </p:txBody>
      </p:sp>
      <p:pic>
        <p:nvPicPr>
          <p:cNvPr id="11266" name="Picture 2" descr="http://www.fasting.ws/juice-fasting/pic/ur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4080" y="2257424"/>
            <a:ext cx="4019920" cy="4600576"/>
          </a:xfrm>
          <a:prstGeom prst="rect">
            <a:avLst/>
          </a:prstGeom>
          <a:noFill/>
        </p:spPr>
      </p:pic>
      <p:pic>
        <p:nvPicPr>
          <p:cNvPr id="11268" name="Picture 4" descr="http://nuclearfamily.files.wordpress.com/2007/05/urine-ch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68070"/>
            <a:ext cx="3962400" cy="4589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Kidney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Main organs of the urinary system. Kidneys filter blood that contains wastes from cells</a:t>
            </a:r>
            <a:endParaRPr lang="en-US" u="sng" dirty="0"/>
          </a:p>
        </p:txBody>
      </p:sp>
      <p:pic>
        <p:nvPicPr>
          <p:cNvPr id="10242" name="Picture 2" descr="http://t2.gstatic.com/images?q=tbn:u3niLc35RPDRXM:http://www.daviddarling.info/images/right_kidney_rear_view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891630"/>
            <a:ext cx="2895600" cy="3966370"/>
          </a:xfrm>
          <a:prstGeom prst="rect">
            <a:avLst/>
          </a:prstGeom>
          <a:noFill/>
        </p:spPr>
      </p:pic>
      <p:pic>
        <p:nvPicPr>
          <p:cNvPr id="10244" name="Picture 4" descr="http://www.3dexport.com/models/7687/20868/humankidney0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5283200" cy="3962400"/>
          </a:xfrm>
          <a:prstGeom prst="rect">
            <a:avLst/>
          </a:prstGeom>
          <a:noFill/>
        </p:spPr>
      </p:pic>
      <p:pic>
        <p:nvPicPr>
          <p:cNvPr id="10246" name="Picture 6" descr="http://www.wwu.edu/depts/healthyliving/PE511info/kidney/webimages/healthykidne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498975" y="4416425"/>
            <a:ext cx="205105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Nephron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Tiny filtering units of the kidney</a:t>
            </a:r>
            <a:endParaRPr lang="en-US" u="sng" dirty="0"/>
          </a:p>
        </p:txBody>
      </p:sp>
      <p:pic>
        <p:nvPicPr>
          <p:cNvPr id="9220" name="Picture 4" descr="http://www.dynamicscience.com.au/tester/solutions/biology/renal/glomerulusanimat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14600"/>
            <a:ext cx="3962400" cy="3702015"/>
          </a:xfrm>
          <a:prstGeom prst="rect">
            <a:avLst/>
          </a:prstGeom>
          <a:noFill/>
        </p:spPr>
      </p:pic>
      <p:pic>
        <p:nvPicPr>
          <p:cNvPr id="9222" name="Picture 6" descr="http://nanunet.lhric.org/HighviewElementary/hvwebquests/humanbody/kidney_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4984109" cy="3733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428641" y="0"/>
            <a:ext cx="27153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4"/>
              </a:rPr>
              <a:t>Nephron</a:t>
            </a:r>
            <a:endParaRPr lang="en-US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Video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Ureter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Tubes that leads from the kidney to the bladder. (you have 2 </a:t>
            </a:r>
            <a:r>
              <a:rPr lang="en-US" u="sng" dirty="0" err="1" smtClean="0"/>
              <a:t>ureters</a:t>
            </a:r>
            <a:r>
              <a:rPr lang="en-US" u="sng" dirty="0" smtClean="0"/>
              <a:t>)</a:t>
            </a:r>
            <a:endParaRPr lang="en-US" u="sng" dirty="0"/>
          </a:p>
        </p:txBody>
      </p:sp>
      <p:pic>
        <p:nvPicPr>
          <p:cNvPr id="8194" name="Picture 2" descr="http://www.medindia.net/patients/paediatrics/images/ectopic_ur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735650"/>
            <a:ext cx="3843024" cy="3969950"/>
          </a:xfrm>
          <a:prstGeom prst="rect">
            <a:avLst/>
          </a:prstGeom>
          <a:noFill/>
        </p:spPr>
      </p:pic>
      <p:pic>
        <p:nvPicPr>
          <p:cNvPr id="9222" name="Picture 6" descr="http://www.southerncross.co.nz/Portals/0/Group/Kidney%20stones%2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352800"/>
            <a:ext cx="3810000" cy="2724151"/>
          </a:xfrm>
          <a:prstGeom prst="rect">
            <a:avLst/>
          </a:prstGeom>
          <a:noFill/>
        </p:spPr>
      </p:pic>
      <p:pic>
        <p:nvPicPr>
          <p:cNvPr id="9218" name="Picture 2" descr="http://www.medicalook.com/diseases_images/kidney-stone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67201"/>
            <a:ext cx="173118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Bladder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Elastic organ that holds urine until it leaves the body</a:t>
            </a:r>
            <a:endParaRPr lang="en-US" u="sng" dirty="0"/>
          </a:p>
        </p:txBody>
      </p:sp>
      <p:pic>
        <p:nvPicPr>
          <p:cNvPr id="7170" name="Picture 2" descr="http://t0.gstatic.com/images?q=tbn:ANd9GcR0aBQ2CX4acBls4jLy4nWTitu02eux2E7OrI_XX9AmSFXHMQl8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688607"/>
            <a:ext cx="5943600" cy="4169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Urethra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Tube that carries urine from the bladder to the outside of your body.</a:t>
            </a:r>
            <a:endParaRPr lang="en-US" u="sng" dirty="0"/>
          </a:p>
        </p:txBody>
      </p:sp>
      <p:pic>
        <p:nvPicPr>
          <p:cNvPr id="6146" name="Picture 2" descr="http://www.sweethaven02.com/MedTech/AnatPhys/human01_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743200"/>
            <a:ext cx="4818646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179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Excretory System</vt:lpstr>
      <vt:lpstr>Respiration Waste</vt:lpstr>
      <vt:lpstr>Urinary System</vt:lpstr>
      <vt:lpstr>Urine</vt:lpstr>
      <vt:lpstr>Kidney</vt:lpstr>
      <vt:lpstr>Nephron</vt:lpstr>
      <vt:lpstr>Ureter</vt:lpstr>
      <vt:lpstr>Bladder</vt:lpstr>
      <vt:lpstr>Urethra</vt:lpstr>
      <vt:lpstr>DRAW IT</vt:lpstr>
      <vt:lpstr>Slide 11</vt:lpstr>
      <vt:lpstr>Slide 12</vt:lpstr>
      <vt:lpstr>Slide 13</vt:lpstr>
      <vt:lpstr>Slide 14</vt:lpstr>
      <vt:lpstr>Slide 15</vt:lpstr>
    </vt:vector>
  </TitlesOfParts>
  <Company>HCSD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17</cp:revision>
  <dcterms:created xsi:type="dcterms:W3CDTF">2010-11-18T13:40:46Z</dcterms:created>
  <dcterms:modified xsi:type="dcterms:W3CDTF">2010-11-22T17:42:33Z</dcterms:modified>
</cp:coreProperties>
</file>