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14" y="-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74B50F9-0DA0-4E92-BF7E-A2866FA62BE2}" type="datetimeFigureOut">
              <a:rPr lang="en-US"/>
              <a:pPr/>
              <a:t>12/29/2013</a:t>
            </a:fld>
            <a:endParaRPr lang="en-US"/>
          </a:p>
        </p:txBody>
      </p:sp>
      <p:sp>
        <p:nvSpPr>
          <p:cNvPr id="2355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95E2D99-927C-438C-8003-83533775E01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E2155-3A41-4C3D-BE72-691FF29AE90F}" type="datetimeFigureOut">
              <a:rPr lang="en-US"/>
              <a:pPr>
                <a:defRPr/>
              </a:pPr>
              <a:t>12/29/2013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CF0CD-162E-4C63-94C8-F206658CE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7D47F-18C0-4A16-AF2A-D0CB45CA1A47}" type="datetimeFigureOut">
              <a:rPr lang="en-US"/>
              <a:pPr>
                <a:defRPr/>
              </a:pPr>
              <a:t>12/29/2013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3BD6B-CD39-46C0-B16B-17E602B99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36FB8-B67D-40F8-B15C-F7B3414CD62C}" type="datetimeFigureOut">
              <a:rPr lang="en-US"/>
              <a:pPr>
                <a:defRPr/>
              </a:pPr>
              <a:t>12/29/2013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23B2C-9132-435B-A7EA-6C3402F36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8969E-B4CC-4CC7-8E3C-8FA67E2D4259}" type="datetimeFigureOut">
              <a:rPr lang="en-US"/>
              <a:pPr>
                <a:defRPr/>
              </a:pPr>
              <a:t>12/29/2013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0497F-B944-4FF9-879F-9FE538F2A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07D70-03B0-4B14-ABF2-601AE6EFF6CA}" type="datetimeFigureOut">
              <a:rPr lang="en-US"/>
              <a:pPr>
                <a:defRPr/>
              </a:pPr>
              <a:t>12/29/2013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39460-2248-4531-A80A-331CE9783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3E35E-B605-494C-8AF9-8A3DD424D5B9}" type="datetimeFigureOut">
              <a:rPr lang="en-US"/>
              <a:pPr>
                <a:defRPr/>
              </a:pPr>
              <a:t>12/29/2013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C4A7F-0A61-46A5-9756-B0024FCFA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E7D1A-37A3-4658-94AA-D99726D21B21}" type="datetimeFigureOut">
              <a:rPr lang="en-US"/>
              <a:pPr>
                <a:defRPr/>
              </a:pPr>
              <a:t>12/29/2013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4DB80-3032-418E-A7B6-6FF675F6B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F9E3-1A36-4D12-88F6-8873CD86D830}" type="datetimeFigureOut">
              <a:rPr lang="en-US"/>
              <a:pPr>
                <a:defRPr/>
              </a:pPr>
              <a:t>12/29/2013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42BA3-F32F-43E0-AF3F-6A4DCC482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DB0CB-EEBD-4D95-9637-FBD537186EB8}" type="datetimeFigureOut">
              <a:rPr lang="en-US"/>
              <a:pPr>
                <a:defRPr/>
              </a:pPr>
              <a:t>12/29/2013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F0AA-4541-48B0-9F74-C0EEFB491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0FB54-8069-45FD-BA57-0F6E0DC9BCFA}" type="datetimeFigureOut">
              <a:rPr lang="en-US"/>
              <a:pPr>
                <a:defRPr/>
              </a:pPr>
              <a:t>12/29/2013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3761A-8161-458C-8DBD-62291CDA9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39CFD-2EF1-4739-863B-BC6F1B11D512}" type="datetimeFigureOut">
              <a:rPr lang="en-US"/>
              <a:pPr>
                <a:defRPr/>
              </a:pPr>
              <a:t>12/29/2013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F2F0D-905E-4EB5-8586-219D01923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36B5F0-9A44-4C0F-A7E5-BEE96AA490D1}" type="datetimeFigureOut">
              <a:rPr lang="en-US"/>
              <a:pPr>
                <a:defRPr/>
              </a:pPr>
              <a:t>12/29/2013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E27745-3548-4FA2-8035-EC7CEB2A8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ZAdAl3T3dK0lyM&amp;tbnid=0gg5SBp-gKtwlM:&amp;ved=0CAgQjRwwAA&amp;url=http://www.reuters.com/article/2012/08/22/us-usa-genomics-outbreak-idUSBRE87L0UP20120822&amp;ei=2eRmUc6ZC67e4AOYrYH4Bw&amp;psig=AFQjCNEvyOTZVsDgPTLO8ybD6mrMLljtVQ&amp;ust=136578415323781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hyperlink" Target="http://www.google.com/url?sa=i&amp;source=images&amp;cd=&amp;cad=rja&amp;docid=7_YGKP6sowy1fM&amp;tbnid=-kAdbuM6FrwTqM:&amp;ved=0CAgQjRwwAA&amp;url=http://163.16.28.248/bio/activelearner/17/ch17c3.html&amp;ei=M-VmUfvQIbjj4AP98YHgBw&amp;psig=AFQjCNEiIg5KUHPs7TrJ_5ib9M_yxbW82A&amp;ust=1365784243580873" TargetMode="Externa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kmieQzcc9Q7POM&amp;tbnid=Y7PkjOvM7oGDcM:&amp;ved=0CAgQjRwwADgK&amp;url=http://www.biologyreference.com/Co-Dn/Development.html&amp;ei=IOVmUZzAPLKl4AOEv4HIDQ&amp;psig=AFQjCNFwtxsV5_iNT9y1_rKg2-Zr-qyemQ&amp;ust=136578422505965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L75mxdm4kWQApM&amp;tbnid=JVDp7fHCXE5gMM:&amp;ved=0CAgQjRwwAA&amp;url=http://evolution.berkeley.edu/evolibrary/article/history_23&amp;ei=tOZmUfSvK7ej4AOK14HYBg&amp;psig=AFQjCNE8LfxM6jvopbxFlk3UpcSKXFMqaw&amp;ust=136578462874001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archeopteryx&amp;source=images&amp;cd=&amp;cad=rja&amp;docid=fFd6DLZk1ahklM&amp;tbnid=1tltac7F5N-QqM:&amp;ved=0CAUQjRw&amp;url=http://www.science20.com/between_death_and_data/farewell_archaeopteryx-81276&amp;ei=G-ZmUfmyDvOp4APmyIHYAw&amp;bvm=bv.45107431,d.dmg&amp;psig=AFQjCNGUAUbS2_DxviEFgnjsbYM2IlDgig&amp;ust=1365784467756718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www.google.com/url?sa=i&amp;source=images&amp;cd=&amp;cad=rja&amp;docid=BWZsC7Iu2QUDRM&amp;tbnid=kwRvvhdUHDD23M:&amp;ved=0CAgQjRwwADgY&amp;url=http://www.prehistoricplanet.com/news/index.php?id=48&amp;ei=HfpmUem0DPa64AOgsIDABw&amp;psig=AFQjCNHu2u5t6rzCj78srtWY_lnVCGP-FQ&amp;ust=1365789597240001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N-PSWeaB4DriAM&amp;tbnid=y6ebqlVYJFsgDM:&amp;ved=0CAgQjRwwADgK&amp;url=http://www.globalchange.umich.edu/globalchange1/current/lectures/complex_life/fossil_record.html&amp;ei=ruVmUdK4PPXJ4AP00oCABg&amp;psig=AFQjCNE37_Pc3WrAODGdsCskoJdpcLjqiA&amp;ust=136578436703811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5.jpeg"/><Relationship Id="rId3" Type="http://schemas.openxmlformats.org/officeDocument/2006/relationships/hyperlink" Target="http://www.google.com/url?sa=i&amp;source=images&amp;cd=&amp;cad=rja&amp;docid=Dfes8Qr-zVdnrM&amp;tbnid=LWWH2_sZwUaR4M:&amp;ved=0CAgQjRwwAA&amp;url=http://commons.wikimedia.org/wiki/File:Wooly_Mammoth-RBC.jpg&amp;ei=0uBmUYbTG-nh4AO9jIHwBg&amp;psig=AFQjCNFdsNqGjUU_nIRwA5YuHAeGWTyM6Q&amp;ust=1365783122549269" TargetMode="External"/><Relationship Id="rId7" Type="http://schemas.openxmlformats.org/officeDocument/2006/relationships/hyperlink" Target="http://www.google.com/url?sa=i&amp;rct=j&amp;q=people&amp;source=images&amp;cd=&amp;cad=rja&amp;docid=aJTKU8DojfXu2M&amp;tbnid=Lmoz-04boWXz7M:&amp;ved=0CAUQjRw&amp;url=http://maximizetravel.wordpress.com/fascinatingpeople/&amp;ei=suFmUdDtCde84APplIDADg&amp;bvm=bv.45107431,d.dmg&amp;psig=AFQjCNHfF9dEC-Bjkgrn8LadxmsB-VJMfA&amp;ust=1365783336345467" TargetMode="External"/><Relationship Id="rId12" Type="http://schemas.openxmlformats.org/officeDocument/2006/relationships/hyperlink" Target="http://www.google.com/url?sa=i&amp;source=images&amp;cd=&amp;cad=rja&amp;docid=rq9Y7usjro6y7M&amp;tbnid=K9Yx_0774zO24M:&amp;ved=0CAgQjRwwAA&amp;url=http://animals.nationalgeographic.com/animals/mammals/wolf/&amp;ei=UeJmUZPVFbPj4APInYHgAg&amp;psig=AFQjCNHqc843rUklcwBUMK-ds2iS1i9Dnw&amp;ust=136578350541480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4.jpeg"/><Relationship Id="rId5" Type="http://schemas.openxmlformats.org/officeDocument/2006/relationships/hyperlink" Target="http://www.google.com/url?sa=i&amp;rct=j&amp;q=dinosaur&amp;source=images&amp;cd=&amp;cad=rja&amp;docid=6IW9YD2z0hi7TM&amp;tbnid=nb608Ri7i0G7tM:&amp;ved=0CAUQjRw&amp;url=http://mynewsviews.com/pictures_dinosaur_photos&amp;ei=VuFmUa6mFPe24APYwoHYBQ&amp;bvm=bv.45107431,d.dmg&amp;psig=AFQjCNF1haPTZn9Upztcpr--QKhVTwumbg&amp;ust=1365783250384034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hyperlink" Target="http://www.google.com/url?sa=i&amp;source=images&amp;cd=&amp;cad=rja&amp;docid=34RlTvwyQdUGLM&amp;tbnid=oGnIngpiPJhfDM:&amp;ved=0CAgQjRwwAA&amp;url=http://stuffpoint.com/dogs/image/192273/&amp;ei=HuJmUczBFpi14AODp4DoAw&amp;psig=AFQjCNFT24nzShbQTPqVRtmkmd-01nEBrQ&amp;ust=136578345442675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DSM_nEaLSmA_VM&amp;tbnid=DyS-56Ok-nXpEM:&amp;ved=0CAgQjRwwADgM&amp;url=http://www.angelfire.com/hi5/interactive_learning/Time_Lines/time_for_time_lines.htm&amp;ei=x_lmUbHDJsrc4APSsoDYCA&amp;psig=AFQjCNFjTH3tBzaTdZYGAVAmmVGbZxtsow&amp;ust=136578951167032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imeline+of+life+on+earth&amp;source=images&amp;cd=&amp;cad=rja&amp;docid=KGdjZUEcyGPDfM&amp;tbnid=Suvfd-AYaWYd4M:&amp;ved=0CAUQjRw&amp;url=http://phl.upr.edu/library/media/timelineofthelast700millionyearsofearth&amp;ei=tvxmUfVWiOPgA-3LgcAJ&amp;bvm=bv.45107431,d.dmg&amp;psig=AFQjCNFjikuXulGp88Mq4nVqWyIeJh_8pg&amp;ust=1365790168783063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/>
          <a:lstStyle/>
          <a:p>
            <a:r>
              <a:rPr lang="en-US" b="1" smtClean="0">
                <a:latin typeface="Arial" charset="0"/>
                <a:cs typeface="Arial" charset="0"/>
              </a:rPr>
              <a:t>Putting It Together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5105400"/>
          </a:xfrm>
        </p:spPr>
        <p:txBody>
          <a:bodyPr/>
          <a:lstStyle/>
          <a:p>
            <a:r>
              <a:rPr lang="en-US" sz="2400" smtClean="0"/>
              <a:t>Many </a:t>
            </a:r>
            <a:r>
              <a:rPr lang="en-US" sz="2400" u="sng" smtClean="0"/>
              <a:t>different</a:t>
            </a:r>
            <a:r>
              <a:rPr lang="en-US" sz="2400" smtClean="0"/>
              <a:t> species alive today</a:t>
            </a:r>
          </a:p>
          <a:p>
            <a:r>
              <a:rPr lang="en-US" sz="2400" smtClean="0"/>
              <a:t>All life shares </a:t>
            </a:r>
            <a:r>
              <a:rPr lang="en-US" sz="2400" u="sng" smtClean="0"/>
              <a:t>common</a:t>
            </a:r>
            <a:r>
              <a:rPr lang="en-US" sz="2400" smtClean="0"/>
              <a:t> characteristics</a:t>
            </a:r>
          </a:p>
          <a:p>
            <a:r>
              <a:rPr lang="en-US" sz="2400" smtClean="0"/>
              <a:t>The Earth is very </a:t>
            </a:r>
            <a:r>
              <a:rPr lang="en-US" sz="2400" u="sng" smtClean="0"/>
              <a:t>old</a:t>
            </a:r>
          </a:p>
          <a:p>
            <a:r>
              <a:rPr lang="en-US" sz="2400" u="sng" smtClean="0"/>
              <a:t>Life</a:t>
            </a:r>
            <a:r>
              <a:rPr lang="en-US" sz="2400" smtClean="0"/>
              <a:t> is very </a:t>
            </a:r>
            <a:r>
              <a:rPr lang="en-US" sz="2400" u="sng" smtClean="0"/>
              <a:t>old</a:t>
            </a:r>
            <a:endParaRPr lang="en-US" sz="2400" smtClean="0"/>
          </a:p>
          <a:p>
            <a:r>
              <a:rPr lang="en-US" sz="2400" smtClean="0"/>
              <a:t>Life has </a:t>
            </a:r>
            <a:r>
              <a:rPr lang="en-US" sz="2400" u="sng" smtClean="0"/>
              <a:t>changed</a:t>
            </a:r>
            <a:r>
              <a:rPr lang="en-US" sz="2400" smtClean="0"/>
              <a:t> over time</a:t>
            </a:r>
          </a:p>
          <a:p>
            <a:r>
              <a:rPr lang="en-US" sz="2400" smtClean="0"/>
              <a:t>The changes have been </a:t>
            </a:r>
            <a:r>
              <a:rPr lang="en-US" sz="2400" u="sng" smtClean="0"/>
              <a:t>little changes over long periods of time</a:t>
            </a:r>
            <a:endParaRPr lang="en-US" sz="2400" smtClean="0"/>
          </a:p>
          <a:p>
            <a:endParaRPr lang="en-US" sz="2400" smtClean="0">
              <a:solidFill>
                <a:srgbClr val="CC0000"/>
              </a:solidFill>
            </a:endParaRPr>
          </a:p>
          <a:p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 Can See Evolution Happen!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Bacteria Strains</a:t>
            </a:r>
          </a:p>
          <a:p>
            <a:r>
              <a:rPr lang="en-US" smtClean="0"/>
              <a:t>Artificial Selection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/>
          <a:lstStyle/>
          <a:p>
            <a:r>
              <a:rPr lang="en-US" b="1" smtClean="0">
                <a:latin typeface="Arial" charset="0"/>
                <a:cs typeface="Arial" charset="0"/>
              </a:rPr>
              <a:t>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5105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creatures have </a:t>
            </a:r>
            <a:r>
              <a:rPr lang="en-US" sz="2400" u="sng" dirty="0"/>
              <a:t>common characteristics</a:t>
            </a:r>
            <a:endParaRPr lang="en-US" sz="2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Evidence: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u="sng" dirty="0" smtClean="0"/>
              <a:t>DNA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u="sng" dirty="0" smtClean="0"/>
              <a:t>comparing anatomy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u="sng" dirty="0" smtClean="0"/>
              <a:t>study the embryos</a:t>
            </a:r>
            <a:endParaRPr lang="en-US" sz="2200" u="sng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/>
          </a:p>
        </p:txBody>
      </p:sp>
      <p:pic>
        <p:nvPicPr>
          <p:cNvPr id="14339" name="Picture 2" descr="http://s1.reutersmedia.net/resources/r/?m=02&amp;d=20120822&amp;t=2&amp;i=645013196&amp;w=460&amp;fh=&amp;fw=&amp;ll=&amp;pl=&amp;r=CBRE87L1EPL0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73688" y="3886200"/>
            <a:ext cx="3389312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http://163.16.28.248/bio/activelearner/17/images/ch17c3.gif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3651250"/>
            <a:ext cx="4800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www.biologyreference.com/images/biol_01_img0111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76200"/>
            <a:ext cx="7924800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/>
          <a:lstStyle/>
          <a:p>
            <a:r>
              <a:rPr lang="en-US" b="1" smtClean="0">
                <a:latin typeface="Arial" charset="0"/>
                <a:cs typeface="Arial" charset="0"/>
              </a:rPr>
              <a:t>OBSERVATIONS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5105400"/>
          </a:xfrm>
        </p:spPr>
        <p:txBody>
          <a:bodyPr/>
          <a:lstStyle/>
          <a:p>
            <a:r>
              <a:rPr lang="en-US" sz="2400" smtClean="0"/>
              <a:t>The Earth is </a:t>
            </a:r>
            <a:r>
              <a:rPr lang="en-US" sz="2400" u="sng" smtClean="0"/>
              <a:t>very old</a:t>
            </a: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Evidence: 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radioactive dating of rocks</a:t>
            </a:r>
          </a:p>
          <a:p>
            <a:pPr lvl="1">
              <a:lnSpc>
                <a:spcPct val="90000"/>
              </a:lnSpc>
            </a:pPr>
            <a:endParaRPr lang="en-US" sz="2200" smtClean="0"/>
          </a:p>
          <a:p>
            <a:endParaRPr lang="en-US" sz="2400" smtClean="0"/>
          </a:p>
        </p:txBody>
      </p:sp>
      <p:pic>
        <p:nvPicPr>
          <p:cNvPr id="16387" name="Picture 4" descr="http://evolution.berkeley.edu/evolibrary/images/history/dated_strata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600200"/>
            <a:ext cx="3638550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9088" y="3619500"/>
            <a:ext cx="4452937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/>
          <a:lstStyle/>
          <a:p>
            <a:r>
              <a:rPr lang="en-US" b="1" smtClean="0">
                <a:latin typeface="Arial" charset="0"/>
                <a:cs typeface="Arial" charset="0"/>
              </a:rPr>
              <a:t>OBSERVATIONS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5105400"/>
          </a:xfrm>
        </p:spPr>
        <p:txBody>
          <a:bodyPr/>
          <a:lstStyle/>
          <a:p>
            <a:r>
              <a:rPr lang="en-US" sz="2400" smtClean="0"/>
              <a:t>Creatures have </a:t>
            </a:r>
            <a:r>
              <a:rPr lang="en-US" sz="2400" u="sng" smtClean="0"/>
              <a:t>changed over time</a:t>
            </a:r>
            <a:endParaRPr lang="en-US" sz="2400" smtClean="0"/>
          </a:p>
          <a:p>
            <a:r>
              <a:rPr lang="en-US" sz="2400" smtClean="0"/>
              <a:t>Evidence: </a:t>
            </a:r>
          </a:p>
          <a:p>
            <a:pPr lvl="1"/>
            <a:r>
              <a:rPr lang="en-US" sz="2200" smtClean="0"/>
              <a:t>the fossil record</a:t>
            </a:r>
          </a:p>
          <a:p>
            <a:endParaRPr lang="en-US" sz="2400" smtClean="0"/>
          </a:p>
        </p:txBody>
      </p:sp>
      <p:pic>
        <p:nvPicPr>
          <p:cNvPr id="17411" name="Picture 2" descr="http://2.bp.blogspot.com/_XrBnrpXNVuA/TKtSSGlH30I/AAAAAAAACco/o2S1XvRzgM0/s1600/archeopteryx++S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371600"/>
            <a:ext cx="220027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http://www.prehistoricplanet.com/images/features/earth/geologictime/rocklayers2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" y="3327400"/>
            <a:ext cx="401796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00550" y="3327400"/>
            <a:ext cx="47434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www.globalchange.umich.edu/fossil1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3175"/>
            <a:ext cx="67056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/>
          <a:lstStyle/>
          <a:p>
            <a:r>
              <a:rPr lang="en-US" b="1" smtClean="0">
                <a:latin typeface="Arial" charset="0"/>
                <a:cs typeface="Arial" charset="0"/>
              </a:rPr>
              <a:t>The Fossil Record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5105400"/>
          </a:xfrm>
        </p:spPr>
        <p:txBody>
          <a:bodyPr/>
          <a:lstStyle/>
          <a:p>
            <a:r>
              <a:rPr lang="en-US" sz="2400" smtClean="0"/>
              <a:t>Many creatures that lived in the past don’t exist today</a:t>
            </a:r>
          </a:p>
          <a:p>
            <a:r>
              <a:rPr lang="en-US" sz="2400" smtClean="0"/>
              <a:t>The creatures alive today haven’t always been around</a:t>
            </a:r>
          </a:p>
          <a:p>
            <a:r>
              <a:rPr lang="en-US" sz="2400" smtClean="0"/>
              <a:t>Many creatures in the past looked like living ones we see today</a:t>
            </a:r>
            <a:endParaRPr lang="en-US" sz="2400" smtClean="0">
              <a:solidFill>
                <a:srgbClr val="CC0000"/>
              </a:solidFill>
            </a:endParaRPr>
          </a:p>
          <a:p>
            <a:endParaRPr lang="en-US" sz="2400" smtClean="0">
              <a:solidFill>
                <a:srgbClr val="CC0000"/>
              </a:solidFill>
            </a:endParaRPr>
          </a:p>
          <a:p>
            <a:endParaRPr lang="en-US" sz="240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0" y="3352800"/>
            <a:ext cx="0" cy="327660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019800" y="3352800"/>
            <a:ext cx="0" cy="327660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http://upload.wikimedia.org/wikipedia/commons/2/2b/Wooly_Mammoth-RBC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3124200"/>
            <a:ext cx="27717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http://competeoutsidethebox.com/wp-content/uploads/dinosaur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575" y="4991100"/>
            <a:ext cx="27622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http://maximizetravel.files.wordpress.com/2010/10/people-out-persp.gif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24200" y="3124200"/>
            <a:ext cx="2819400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http://t0.gstatic.com/images?q=tbn:ANd9GcT3EAraMJ_r2w622OaZEj_Whhk1ee4vlSpZD_4xXlFXeIUFS1Pa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87713" y="4991100"/>
            <a:ext cx="24923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http://faculty.evansville.edu/ck6/bstud/wolf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72200" y="3124200"/>
            <a:ext cx="2841625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http://images.nationalgeographic.com/wpf/media-live/photos/000/005/cache/grey-wolf_565_600x450.jpg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72200" y="4722813"/>
            <a:ext cx="28352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941153" y="2677980"/>
            <a:ext cx="220284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direwolf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483" name="Picture 2" descr="http://www.angelfire.com/hi5/interactive_learning/Time_Lines/Earth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" y="15240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phl.upr.edu/_/rsrc/1307226106534/library/media/timelineofthelast700millionyearsofearth/Earth_Timeline_small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800" y="-19050"/>
            <a:ext cx="78232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114</Words>
  <Application>Microsoft Office PowerPoint</Application>
  <PresentationFormat>On-screen Show (4:3)</PresentationFormat>
  <Paragraphs>28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Arial</vt:lpstr>
      <vt:lpstr>Office Theme</vt:lpstr>
      <vt:lpstr>Slide 1</vt:lpstr>
      <vt:lpstr>OBSERVATIONS</vt:lpstr>
      <vt:lpstr>Slide 3</vt:lpstr>
      <vt:lpstr>OBSERVATIONS</vt:lpstr>
      <vt:lpstr>OBSERVATIONS</vt:lpstr>
      <vt:lpstr>Slide 6</vt:lpstr>
      <vt:lpstr>The Fossil Record</vt:lpstr>
      <vt:lpstr>Slide 8</vt:lpstr>
      <vt:lpstr>Slide 9</vt:lpstr>
      <vt:lpstr>Putting It Together</vt:lpstr>
      <vt:lpstr>We Can See Evolution Happen!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Smith</dc:creator>
  <cp:lastModifiedBy>Kristen</cp:lastModifiedBy>
  <cp:revision>4</cp:revision>
  <dcterms:created xsi:type="dcterms:W3CDTF">2013-04-26T15:25:45Z</dcterms:created>
  <dcterms:modified xsi:type="dcterms:W3CDTF">2013-12-30T04:32:34Z</dcterms:modified>
</cp:coreProperties>
</file>