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73" r:id="rId4"/>
    <p:sldId id="272" r:id="rId5"/>
    <p:sldId id="271" r:id="rId6"/>
    <p:sldId id="258" r:id="rId7"/>
    <p:sldId id="257" r:id="rId8"/>
    <p:sldId id="259" r:id="rId9"/>
    <p:sldId id="261" r:id="rId10"/>
    <p:sldId id="265" r:id="rId11"/>
    <p:sldId id="266" r:id="rId12"/>
    <p:sldId id="262" r:id="rId13"/>
    <p:sldId id="263" r:id="rId14"/>
    <p:sldId id="264" r:id="rId15"/>
    <p:sldId id="260" r:id="rId16"/>
    <p:sldId id="267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774" autoAdjust="0"/>
  </p:normalViewPr>
  <p:slideViewPr>
    <p:cSldViewPr>
      <p:cViewPr varScale="1">
        <p:scale>
          <a:sx n="51" d="100"/>
          <a:sy n="51" d="100"/>
        </p:scale>
        <p:origin x="-1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54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956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4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51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91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70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861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0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5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45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08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85000">
              <a:srgbClr val="400040"/>
            </a:gs>
            <a:gs pos="93000">
              <a:srgbClr val="8F0040"/>
            </a:gs>
            <a:gs pos="100000">
              <a:srgbClr val="F27300"/>
            </a:gs>
            <a:gs pos="100000">
              <a:srgbClr val="FFBF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9D565-A82E-4993-9296-3A47A6C168E6}" type="datetimeFigureOut">
              <a:rPr lang="en-US" smtClean="0"/>
              <a:t>3/5/2013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55340D-7122-4909-A503-9C5D31EA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06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m/url?sa=i&amp;source=images&amp;cd=&amp;cad=rja&amp;docid=OBJqi0AgeyBomM&amp;tbnid=uYj_VLCftzVAdM:&amp;ved=0CAgQjRwwAA&amp;url=http%3A%2F%2Fclatl.com%2Fatlanta%2Fbradford-cox-of-deerhunter-the-gift-and-the-curse%2FContent%3Foid%3D1267208&amp;ei=Iy02UeD7DYi60AGj14CICQ&amp;psig=AFQjCNEbtWhJS9sZyel7iQ7aEjxT6nUUrA&amp;ust=136259139527002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source=images&amp;cd=&amp;cad=rja&amp;docid=rLNvKDryIczZpM&amp;tbnid=a6YLgYwNMqzfhM:&amp;ved=0CAgQjRwwAA&amp;url=https%3A%2F%2Fufandshands.org%2Fcystic-fibrosis&amp;ei=vCw2UexrqZDRAZLOgYgK&amp;psig=AFQjCNHwXr6CH0zjJFOOJMvKqffzF8Wkaw&amp;ust=1362591292141906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source=images&amp;cd=&amp;cad=rja&amp;docid=HvrwxVHcjQcz5M&amp;tbnid=GUYoAv-9N_n4AM:&amp;ved=0CAgQjRwwAA&amp;url=http%3A%2F%2Fdrugline.org%2Fail%2Fpathography%2F2093%2F&amp;ei=Jyw2Ua-cO-i10AHezYD4Bw&amp;psig=AFQjCNF5SQcKlRXdCd1waUIQyoDMK1zOLw&amp;ust=1362591144061699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/url?sa=i&amp;source=images&amp;cd=&amp;cad=rja&amp;docid=rCtvUa4PyWmlHM&amp;tbnid=GWFemUqVq6KnzM:&amp;ved=0CAgQjRwwAA&amp;url=http%3A%2F%2Fen.wikipedia.org%2Fwiki%2FSickle-cell_disease&amp;ei=DS02UcXsAoqw0AGAloHADA&amp;psig=AFQjCNFXjBlxtYQbANaRS5U0Mwn-_DcxTQ&amp;ust=1362591373116609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://www.google.com/url?sa=i&amp;source=images&amp;cd=&amp;cad=rja&amp;docid=55R9AtAn9N2_bM&amp;tbnid=cNzoCqFd_CnEoM:&amp;ved=0CAgQjRwwADgt&amp;url=http%3A%2F%2Fwww.patriciaebauer.com%2Fcategory%2Ftay-sachs%2F&amp;ei=sC02Ub2WB4zx0wGGhICABQ&amp;psig=AFQjCNG0C8seWiZKN7Q9W7ZSB2Hr5qdukA&amp;ust=1362591536178658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/url?sa=i&amp;source=images&amp;cd=&amp;cad=rja&amp;docid=CWNwjdgqfBPc1M&amp;tbnid=8ou71CZTet0U0M:&amp;ved=0CAgQjRwwAA&amp;url=http%3A%2F%2Fbabylab2.wikispaces.com%2FDuchenne%2BMuscular%2BDystrophy-CJ&amp;ei=1S02Ua32CLGQ0QGMlYAI&amp;psig=AFQjCNHfnX1lJJN9394qR6tbX4xpOFN3vA&amp;ust=1362591573229374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m/url?sa=i&amp;source=images&amp;cd=&amp;cad=rja&amp;docid=2BKRl4L2xwANcM&amp;tbnid=-cT4II8fNUi6sM:&amp;ved=0CAgQjRwwAA&amp;url=http%3A%2F%2Fen.wikipedia.org%2Fwiki%2FColor_blindness&amp;ei=vS02UdqwC8TI0QGG1oDQBw&amp;psig=AFQjCNHTer507nYbqw1N48euA-ZfY8g6Xg&amp;ust=1362591549257558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www.google.com/url?sa=i&amp;source=images&amp;cd=&amp;cad=rja&amp;docid=oI-DRttzNezMVM&amp;tbnid=_JUI-9UjhYWlyM:&amp;ved=0CAgQjRwwAA&amp;url=http%3A%2F%2Fwww.doctortipster.com%2F6480-hemophilia-causes-symptoms-diagnosis-and-treatment.html&amp;ei=Hyw2UeL7Dcrh0QG1gYHYCA&amp;psig=AFQjCNEfNaS5sUvu7meNtgQvqb7Lhk4oNQ&amp;ust=1362591135315106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/url?sa=i&amp;source=images&amp;cd=&amp;cad=rja&amp;docid=WZL5jKfmpsqgMM&amp;tbnid=LnODp-sV3eCaIM:&amp;ved=0CAgQjRwwAA&amp;url=http%3A%2F%2Fexploringdiseases.wikispaces.com%2FCrohn's%2BDisease&amp;ei=Fy02UcHXFO610AGG3YGIBg&amp;psig=AFQjCNG879qOtWZz2PH4ffmiLmSoSKOHbQ&amp;ust=136259138339944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source=images&amp;cd=&amp;cad=rja&amp;docid=f9YN0drW_uFXMM&amp;tbnid=HvrwAuQUdJx_cM:&amp;ved=0CAgQjRwwAA&amp;url=http%3A%2F%2Fwww.alsa.org%2Fabout-als%2F&amp;ei=py82UfuFPIPK0wHU04DYAg&amp;psig=AFQjCNGIHF4U-FjK_9RE772QltVSa6YuCw&amp;ust=1362592040092102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source=images&amp;cd=&amp;cad=rja&amp;docid=pQvVgo-EVH-qcM&amp;tbnid=OUqhiuxCk4jmCM:&amp;ved=0CAgQjRwwAA&amp;url=http%3A%2F%2Farticles.mercola.com%2Fsites%2Farticles%2Farchive%2F2008%2F04%2F01%2F10-million-baby-boomers-face-alzheimer-s-epidemic.aspx&amp;ei=Wy02UeLALubW0gGmlYGACA&amp;psig=AFQjCNFFUm10uQCIeW1_0Lo0taDk8l7GZg&amp;ust=1362591451821708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source=images&amp;cd=&amp;cad=rja&amp;docid=h9OU_rZh9gxSQM&amp;tbnid=AtmxrWlUXeaGxM:&amp;ved=0CAgQjRwwAA&amp;url=http%3A%2F%2Fwww.theupsofdowns.org%2F&amp;ei=MCw2UYyvLdSj0QGZxYD4Dg&amp;psig=AFQjCNGVy12O68-CL29cf-HWrDKzZdg26g&amp;ust=136259115281677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source=images&amp;cd=&amp;cad=rja&amp;docid=mY-3JEbqJUhMCM&amp;tbnid=v0yAseQrc5ipTM:&amp;ved=0CAgQjRwwADgs&amp;url=http%3A%2F%2Flibrary.thinkquest.org%2F06aug%2F00440%2Faachonintro.html&amp;ei=ECw2UZqQO9Tv0QHej4GADw&amp;psig=AFQjCNGLMTfkfgREa1lHlWUfYa5coZL3NQ&amp;ust=136259112103897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GENETIC DISEASE </a:t>
            </a:r>
            <a:br>
              <a:rPr lang="en-US" sz="7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72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BROCHURE</a:t>
            </a:r>
            <a:endParaRPr lang="en-US" sz="72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94278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Marfan</a:t>
            </a: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Syndrome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Connective tissue disease, excessive limb growth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8194" name="Picture 2" descr="http://clatl.com/binary/4fbd/cover2-1_52_bradfor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371600"/>
            <a:ext cx="3448050" cy="529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808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Cystic Fibrosis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Fluid buildup in the respiratory system</a:t>
            </a:r>
          </a:p>
          <a:p>
            <a:endParaRPr lang="en-US" dirty="0"/>
          </a:p>
        </p:txBody>
      </p:sp>
      <p:pic>
        <p:nvPicPr>
          <p:cNvPr id="5122" name="Picture 2" descr="https://ufandshands.org/sites/default/files/graphics/images/en/1813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410838"/>
            <a:ext cx="5257800" cy="4206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438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PKU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Unable to digest proteins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3074" name="Picture 2" descr="http://drugline.org/img/ail/2080_2093_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3013" y="2667000"/>
            <a:ext cx="6858000" cy="380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998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Sickle-Cell Anemia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768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Abnormally shaped blood cells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6146" name="Picture 2" descr="http://upload.wikimedia.org/wikipedia/commons/thumb/a/ac/Sickle_cell_01.jpg/230px-Sickle_cell_0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15894"/>
            <a:ext cx="3181350" cy="509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998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Tay</a:t>
            </a: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-Sachs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Disease destroys nerve, brain, and spinal cord.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10242" name="Picture 2" descr="http://www.patriciaebauer.com/wp-content/uploads/2007/12/20071208_donor-egg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819400"/>
            <a:ext cx="5791200" cy="3868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998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Sex-Linked Genetic Diseases</a:t>
            </a:r>
            <a:endParaRPr lang="en-US" sz="5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47940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Duchennes</a:t>
            </a: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Muscular Dystrophy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Muscle wasting disease</a:t>
            </a:r>
          </a:p>
          <a:p>
            <a:endParaRPr lang="en-US" dirty="0"/>
          </a:p>
        </p:txBody>
      </p:sp>
      <p:pic>
        <p:nvPicPr>
          <p:cNvPr id="12290" name="Picture 2" descr="http://babylab2.wikispaces.com/file/view/musculardys.jpg/219090918/musculardy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76400"/>
            <a:ext cx="4829175" cy="4886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854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Color Blindness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Unable to articulate various colors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11266" name="Picture 2" descr="http://upload.wikimedia.org/wikipedia/commons/thumb/f/fb/Ishihara_compare_1.jpg/220px-Ishihara_compare_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600200"/>
            <a:ext cx="4800600" cy="4800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85249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Hemophilia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Blood clotting disorder. Paper cuts are deadly. </a:t>
            </a:r>
          </a:p>
          <a:p>
            <a:endParaRPr lang="en-US" dirty="0"/>
          </a:p>
        </p:txBody>
      </p:sp>
      <p:pic>
        <p:nvPicPr>
          <p:cNvPr id="2050" name="Picture 2" descr="http://www.doctortipster.com/wp-content/uploads/2011/11/Hemophilia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585936"/>
            <a:ext cx="5410200" cy="407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9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Crohns</a:t>
            </a:r>
            <a:r>
              <a:rPr lang="en-US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Disease</a:t>
            </a:r>
            <a:endParaRPr lang="en-US" b="1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724400" cy="45259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Inflammatory disease of the bowl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7170" name="Picture 2" descr="http://exploringdiseases.wikispaces.com/file/view/Crohns_disease.jpg/158240301/Crohns_diseas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506270"/>
            <a:ext cx="3276600" cy="520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723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ALS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effectLst/>
              </a:rPr>
              <a:t>Progressive neurodegenerative disease that affects nerve cells in the brain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314" name="Picture 2" descr="http://www.alsa.org/assets/images/wrpr/gehrig_1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883937"/>
            <a:ext cx="3012630" cy="369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68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Angelman</a:t>
            </a:r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 Syndrome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err="1" smtClean="0">
                <a:solidFill>
                  <a:schemeClr val="bg1"/>
                </a:solidFill>
              </a:rPr>
              <a:t>neuro</a:t>
            </a:r>
            <a:r>
              <a:rPr lang="en-US" dirty="0" smtClean="0">
                <a:solidFill>
                  <a:schemeClr val="bg1"/>
                </a:solidFill>
              </a:rPr>
              <a:t>-genetic </a:t>
            </a:r>
            <a:r>
              <a:rPr lang="en-US" dirty="0">
                <a:solidFill>
                  <a:schemeClr val="bg1"/>
                </a:solidFill>
              </a:rPr>
              <a:t>disorder characterized by severe intellectual and developmental disability</a:t>
            </a:r>
          </a:p>
        </p:txBody>
      </p:sp>
      <p:pic>
        <p:nvPicPr>
          <p:cNvPr id="14338" name="Picture 2" descr="http://angelmansyndromeofnevada.com/images/pictures/Evan/evan_11mont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1755" y="2895600"/>
            <a:ext cx="2951845" cy="38560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158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Alzheimer's</a:t>
            </a:r>
            <a:endParaRPr lang="en-US" b="1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Memory problems and forgetfulness</a:t>
            </a:r>
          </a:p>
          <a:p>
            <a:endParaRPr lang="en-US" dirty="0"/>
          </a:p>
        </p:txBody>
      </p:sp>
      <p:pic>
        <p:nvPicPr>
          <p:cNvPr id="9218" name="Picture 2" descr="http://articles.mercola.com/ImageServer/public/2008/April/4.1alzheimer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286000"/>
            <a:ext cx="3286125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106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Chromosomal Diseases</a:t>
            </a:r>
            <a:endParaRPr lang="en-US" sz="5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39628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Down Syndrome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Mental delay due to extra chromosome</a:t>
            </a:r>
            <a:endParaRPr lang="en-US" b="1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  <p:pic>
        <p:nvPicPr>
          <p:cNvPr id="4098" name="Picture 2" descr="http://www.theupsofdowns.org/images/downs+baby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438400"/>
            <a:ext cx="4572000" cy="4086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089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Dominant/Recessive Genetic Diseases</a:t>
            </a:r>
            <a:endParaRPr lang="en-US" sz="5400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17086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Acondroplasia</a:t>
            </a:r>
            <a:endParaRPr lang="en-US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Type of dwarfism</a:t>
            </a:r>
            <a:endParaRPr lang="en-US" b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 descr="http://library.thinkquest.org/06aug/00440/images/achondroplasiadoctor_web2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44493"/>
            <a:ext cx="3562350" cy="482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998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119</Words>
  <Application>Microsoft Office PowerPoint</Application>
  <PresentationFormat>On-screen Show (4:3)</PresentationFormat>
  <Paragraphs>32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GENETIC DISEASE  BROCHURE</vt:lpstr>
      <vt:lpstr>Crohns Disease</vt:lpstr>
      <vt:lpstr>ALS</vt:lpstr>
      <vt:lpstr>Angelman Syndrome</vt:lpstr>
      <vt:lpstr>Alzheimer's</vt:lpstr>
      <vt:lpstr>Chromosomal Diseases</vt:lpstr>
      <vt:lpstr>Down Syndrome</vt:lpstr>
      <vt:lpstr>Dominant/Recessive Genetic Diseases</vt:lpstr>
      <vt:lpstr>Acondroplasia</vt:lpstr>
      <vt:lpstr>Marfan Syndrome</vt:lpstr>
      <vt:lpstr>Cystic Fibrosis</vt:lpstr>
      <vt:lpstr>PKU</vt:lpstr>
      <vt:lpstr>Sickle-Cell Anemia</vt:lpstr>
      <vt:lpstr>Tay-Sachs</vt:lpstr>
      <vt:lpstr>Sex-Linked Genetic Diseases</vt:lpstr>
      <vt:lpstr>Duchennes Muscular Dystrophy</vt:lpstr>
      <vt:lpstr>Color Blindness</vt:lpstr>
      <vt:lpstr>Hemophilia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DISEASE  BROCHURE</dc:title>
  <dc:creator>Kristen Smith</dc:creator>
  <cp:lastModifiedBy>Kristen Smith</cp:lastModifiedBy>
  <cp:revision>6</cp:revision>
  <dcterms:created xsi:type="dcterms:W3CDTF">2013-03-05T17:02:36Z</dcterms:created>
  <dcterms:modified xsi:type="dcterms:W3CDTF">2013-03-05T17:49:32Z</dcterms:modified>
</cp:coreProperties>
</file>